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6"/>
  </p:notesMasterIdLst>
  <p:sldIdLst>
    <p:sldId id="265" r:id="rId3"/>
    <p:sldId id="273" r:id="rId4"/>
    <p:sldId id="271" r:id="rId5"/>
    <p:sldId id="261" r:id="rId6"/>
    <p:sldId id="279" r:id="rId7"/>
    <p:sldId id="275" r:id="rId8"/>
    <p:sldId id="262" r:id="rId9"/>
    <p:sldId id="274" r:id="rId10"/>
    <p:sldId id="263" r:id="rId11"/>
    <p:sldId id="276" r:id="rId12"/>
    <p:sldId id="278" r:id="rId13"/>
    <p:sldId id="270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5"/>
  </p:normalViewPr>
  <p:slideViewPr>
    <p:cSldViewPr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2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10/17/2020</a:t>
            </a:r>
          </a:p>
        </p:txBody>
      </p:sp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Personnel change here, as Eric is taking over from Michael</a:t>
            </a:r>
          </a:p>
          <a:p>
            <a:r>
              <a:rPr lang="en-US" dirty="0"/>
              <a:t>Validated that </a:t>
            </a:r>
            <a:r>
              <a:rPr lang="en-US" dirty="0" err="1"/>
              <a:t>Dockerfile</a:t>
            </a:r>
            <a:r>
              <a:rPr lang="en-US" dirty="0"/>
              <a:t> was able to stand up the DB</a:t>
            </a:r>
          </a:p>
          <a:p>
            <a:r>
              <a:rPr lang="en-US" dirty="0"/>
              <a:t>Was able to access DB using the GUI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10/17/2020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Screenshot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EFAA2-6890-D242-86D7-2439F14F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on left, </a:t>
            </a:r>
            <a:r>
              <a:rPr lang="en-US" dirty="0" err="1"/>
              <a:t>DBeaver</a:t>
            </a:r>
            <a:r>
              <a:rPr lang="en-US" dirty="0"/>
              <a:t> GUI on right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EBF7C-36D0-FA46-84D4-0244AFB1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457200" y="1828800"/>
            <a:ext cx="8237913" cy="38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Plan Update</a:t>
            </a:r>
            <a:endParaRPr lang="en-US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10/17/2020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DECED-66B0-6D48-AB61-3642C1F1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2" y="1295400"/>
            <a:ext cx="8745138" cy="43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for Future Weeks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Update JSON and XML parser code to handle conversion of FHIR server response to common data format to be passed to SQL insertion code</a:t>
            </a:r>
          </a:p>
          <a:p>
            <a:r>
              <a:rPr lang="en-US" dirty="0"/>
              <a:t>Begin mapping FHIR resources to DB fields to support DB population</a:t>
            </a:r>
          </a:p>
          <a:p>
            <a:r>
              <a:rPr lang="en-US" dirty="0"/>
              <a:t>QA to validate implemented code for parsers</a:t>
            </a:r>
          </a:p>
          <a:p>
            <a:r>
              <a:rPr lang="en-US" dirty="0"/>
              <a:t>JSON/XML parsers to be updated pending any QA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55: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Eric </a:t>
            </a:r>
            <a:r>
              <a:rPr lang="en-US" dirty="0" err="1"/>
              <a:t>Mammoser</a:t>
            </a:r>
            <a:r>
              <a:rPr lang="en-US" baseline="30000" dirty="0"/>
              <a:t>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aseline="30000" dirty="0"/>
              <a:t>*</a:t>
            </a:r>
            <a:r>
              <a:rPr lang="en-US" sz="1800" dirty="0"/>
              <a:t>New member, will act as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10/17/2020</a:t>
            </a:r>
          </a:p>
        </p:txBody>
      </p:sp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Update</a:t>
            </a:r>
          </a:p>
          <a:p>
            <a:r>
              <a:rPr lang="en-US" dirty="0"/>
              <a:t>JSON Parser Update</a:t>
            </a:r>
          </a:p>
          <a:p>
            <a:r>
              <a:rPr lang="en-US" dirty="0"/>
              <a:t>XML Parser Update</a:t>
            </a:r>
          </a:p>
          <a:p>
            <a:r>
              <a:rPr lang="en-US" dirty="0"/>
              <a:t>FHIR Validation Update</a:t>
            </a:r>
          </a:p>
          <a:p>
            <a:r>
              <a:rPr lang="en-US" dirty="0"/>
              <a:t>DB Update</a:t>
            </a:r>
          </a:p>
          <a:p>
            <a:r>
              <a:rPr lang="en-US" dirty="0"/>
              <a:t>QA Update</a:t>
            </a:r>
          </a:p>
          <a:p>
            <a:r>
              <a:rPr lang="en-US" dirty="0"/>
              <a:t>Project Plan Update</a:t>
            </a:r>
          </a:p>
          <a:p>
            <a:r>
              <a:rPr lang="en-US" dirty="0"/>
              <a:t>Plans for Upcoming Weeks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/>
          </a:bodyPr>
          <a:lstStyle/>
          <a:p>
            <a:r>
              <a:rPr lang="en-US" dirty="0"/>
              <a:t>Decided to move conversion of JSON/XML to common format to after the FHIR server response</a:t>
            </a:r>
          </a:p>
          <a:p>
            <a:pPr lvl="1"/>
            <a:r>
              <a:rPr lang="en-US" dirty="0"/>
              <a:t>Old: Convert XML to JSON and then POST JSON only</a:t>
            </a:r>
          </a:p>
          <a:p>
            <a:pPr lvl="1"/>
            <a:r>
              <a:rPr lang="en-US" dirty="0"/>
              <a:t>New: Post XML/JSON directly, convert response to Python dictionary</a:t>
            </a:r>
          </a:p>
          <a:p>
            <a:r>
              <a:rPr lang="en-US" dirty="0"/>
              <a:t>As a result, will no longer use the </a:t>
            </a:r>
            <a:r>
              <a:rPr lang="en-US" dirty="0" err="1"/>
              <a:t>fhirclient.py</a:t>
            </a:r>
            <a:r>
              <a:rPr lang="en-US" dirty="0"/>
              <a:t> library and roll in the FHIR validation code into the JSON/XML handling</a:t>
            </a:r>
          </a:p>
        </p:txBody>
      </p:sp>
    </p:spTree>
    <p:extLst>
      <p:ext uri="{BB962C8B-B14F-4D97-AF65-F5344CB8AC3E}">
        <p14:creationId xmlns:p14="http://schemas.microsoft.com/office/powerpoint/2010/main" val="7545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D68E9-90BC-8A4E-A62C-8BCE5651B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2"/>
          <a:stretch/>
        </p:blipFill>
        <p:spPr>
          <a:xfrm>
            <a:off x="461039" y="2590800"/>
            <a:ext cx="8301961" cy="2476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EF4AA9-88E6-7B47-958C-91595727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Only change here is the update to uses requests instead of </a:t>
            </a:r>
            <a:r>
              <a:rPr lang="en-US" dirty="0" err="1"/>
              <a:t>fhirclient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NDJSON can be handled using </a:t>
            </a:r>
            <a:r>
              <a:rPr lang="en-US" dirty="0" err="1"/>
              <a:t>ndjson</a:t>
            </a:r>
            <a:r>
              <a:rPr lang="en-US" dirty="0"/>
              <a:t> Python library</a:t>
            </a:r>
          </a:p>
          <a:p>
            <a:r>
              <a:rPr lang="en-US" dirty="0"/>
              <a:t>Updated to use requests library to handle JSON formatted POST to FHIR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922797-D840-2243-860B-62CC0669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Directly pulled in XML and was able to POST it to FHIR server using an HTTP request</a:t>
            </a:r>
          </a:p>
          <a:p>
            <a:r>
              <a:rPr lang="en-US" dirty="0"/>
              <a:t>Was able to POST a bundle of patient resources to server</a:t>
            </a:r>
          </a:p>
          <a:p>
            <a:r>
              <a:rPr lang="en-US" dirty="0"/>
              <a:t>Debugging spurious characters in the XML response after conversion to a Python dictionary using library </a:t>
            </a:r>
            <a:r>
              <a:rPr lang="en-US" dirty="0" err="1"/>
              <a:t>xmltodict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Validation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922797-D840-2243-860B-62CC0669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This is no longer a separate task; it has been integrated into the JSON and XML Parser sections since these will do an HTTP request on their own</a:t>
            </a:r>
          </a:p>
        </p:txBody>
      </p:sp>
    </p:spTree>
    <p:extLst>
      <p:ext uri="{BB962C8B-B14F-4D97-AF65-F5344CB8AC3E}">
        <p14:creationId xmlns:p14="http://schemas.microsoft.com/office/powerpoint/2010/main" val="1671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GUI up and running, able to view table created</a:t>
            </a:r>
          </a:p>
          <a:p>
            <a:r>
              <a:rPr lang="en-US" dirty="0"/>
              <a:t>Worked through Docker settings issue causing an issue when trying to run the database create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10287</TotalTime>
  <Words>483</Words>
  <Application>Microsoft Macintosh PowerPoint</Application>
  <PresentationFormat>On-screen Show (4:3)</PresentationFormat>
  <Paragraphs>101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Roboto</vt:lpstr>
      <vt:lpstr>Roboto Condensed Light</vt:lpstr>
      <vt:lpstr>Custom Design</vt:lpstr>
      <vt:lpstr>1_Custom Design</vt:lpstr>
      <vt:lpstr>Team 55: National Firefighter Registry</vt:lpstr>
      <vt:lpstr>Team 55: Personnel</vt:lpstr>
      <vt:lpstr>Agenda</vt:lpstr>
      <vt:lpstr>Architectural Update</vt:lpstr>
      <vt:lpstr>Updated Diagram</vt:lpstr>
      <vt:lpstr>JSON Parser Update</vt:lpstr>
      <vt:lpstr>XML Parser Update</vt:lpstr>
      <vt:lpstr>FHIR Validation Update</vt:lpstr>
      <vt:lpstr>DB Update</vt:lpstr>
      <vt:lpstr>QA Update</vt:lpstr>
      <vt:lpstr>QA Screenshot</vt:lpstr>
      <vt:lpstr>Project Plan Update</vt:lpstr>
      <vt:lpstr>Plans for Future Weeks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76</cp:revision>
  <dcterms:created xsi:type="dcterms:W3CDTF">2020-09-20T20:34:12Z</dcterms:created>
  <dcterms:modified xsi:type="dcterms:W3CDTF">2020-10-18T14:49:15Z</dcterms:modified>
</cp:coreProperties>
</file>